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56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4709-B3A2-4FC6-B5FD-96D8E3F6562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AFE75-0E7F-4C27-97A0-F5C9ADCFF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FE75-0E7F-4C27-97A0-F5C9ADCFF0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3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0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9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9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9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3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6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1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8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CF98-43D3-4BE6-BB04-A238807BB2B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C3B3F-9045-4236-ACB7-87626D13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с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кадастровым номером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47:29:0975001:130</a:t>
            </a:r>
            <a:r>
              <a:rPr lang="en-US" sz="1800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расположенный по адресу</a:t>
            </a:r>
            <a:r>
              <a:rPr lang="en-US" sz="1800" dirty="0">
                <a:solidFill>
                  <a:srgbClr val="002060"/>
                </a:solidFill>
                <a:latin typeface="Times New Roman"/>
                <a:ea typeface="Times New Roman"/>
              </a:rPr>
              <a:t>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Осьминское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поселение, вблизи д.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Мужич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д. Николаевское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0911"/>
            <a:ext cx="8579648" cy="4795411"/>
          </a:xfrm>
        </p:spPr>
      </p:pic>
      <p:sp>
        <p:nvSpPr>
          <p:cNvPr id="12" name="TextBox 11"/>
          <p:cNvSpPr txBox="1"/>
          <p:nvPr/>
        </p:nvSpPr>
        <p:spPr>
          <a:xfrm>
            <a:off x="1259632" y="3789040"/>
            <a:ext cx="1440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земельного участка</a:t>
            </a:r>
          </a:p>
          <a:p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3148802" flipV="1">
            <a:off x="2058392" y="3573463"/>
            <a:ext cx="130673" cy="2628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80926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земельного участка с кадастровым номером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47:29:0975001:130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7"/>
            <a:ext cx="8427946" cy="4680520"/>
          </a:xfrm>
        </p:spPr>
      </p:pic>
    </p:spTree>
    <p:extLst>
      <p:ext uri="{BB962C8B-B14F-4D97-AF65-F5344CB8AC3E}">
        <p14:creationId xmlns:p14="http://schemas.microsoft.com/office/powerpoint/2010/main" val="12378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04856" cy="7920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земельного участка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кадастровым номером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47:29:0975001:130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5" y="836712"/>
            <a:ext cx="3879966" cy="2909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65" y="836712"/>
            <a:ext cx="3879966" cy="2909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9" y="3862682"/>
            <a:ext cx="3862252" cy="28966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03" y="3862682"/>
            <a:ext cx="3842174" cy="28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5783"/>
            <a:ext cx="8229600" cy="108186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1800" dirty="0" smtClean="0">
                <a:latin typeface="Times New Roman"/>
                <a:ea typeface="Times New Roman"/>
              </a:rPr>
              <a:t>47:29:0975001:130</a:t>
            </a:r>
            <a:r>
              <a:rPr lang="en-US" sz="1800" dirty="0" smtClean="0">
                <a:latin typeface="Times New Roman"/>
                <a:ea typeface="Times New Roman"/>
              </a:rPr>
              <a:t>,</a:t>
            </a:r>
            <a:r>
              <a:rPr lang="ru-RU" sz="1800" dirty="0" smtClean="0">
                <a:latin typeface="Times New Roman"/>
                <a:ea typeface="Times New Roman"/>
              </a:rPr>
              <a:t> площадь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1800" dirty="0" smtClean="0">
                <a:latin typeface="Times New Roman"/>
                <a:ea typeface="Times New Roman"/>
              </a:rPr>
              <a:t>43 000 </a:t>
            </a:r>
            <a:r>
              <a:rPr lang="ru-RU" sz="1800" dirty="0" err="1" smtClean="0">
                <a:latin typeface="Times New Roman"/>
                <a:ea typeface="Times New Roman"/>
              </a:rPr>
              <a:t>кв.м</a:t>
            </a:r>
            <a:r>
              <a:rPr lang="en-US" sz="1800" dirty="0" smtClean="0">
                <a:latin typeface="Times New Roman"/>
                <a:ea typeface="Times New Roman"/>
              </a:rPr>
              <a:t>,</a:t>
            </a:r>
            <a:r>
              <a:rPr lang="ru-RU" sz="1800" dirty="0" smtClean="0">
                <a:latin typeface="Times New Roman"/>
                <a:ea typeface="Times New Roman"/>
              </a:rPr>
              <a:t> категория земель – земли сельскохозяйственного</a:t>
            </a:r>
            <a:r>
              <a:rPr lang="en-US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назначения</a:t>
            </a:r>
            <a:r>
              <a:rPr lang="en-US" sz="1800" dirty="0" smtClean="0">
                <a:latin typeface="Times New Roman"/>
                <a:ea typeface="Times New Roman"/>
              </a:rPr>
              <a:t>, </a:t>
            </a:r>
            <a:r>
              <a:rPr lang="ru-RU" sz="1800" dirty="0" smtClean="0">
                <a:latin typeface="Times New Roman"/>
                <a:ea typeface="Times New Roman"/>
              </a:rPr>
              <a:t>вид разрешенного использования – для ведения сельского хозяйства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088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астениеводство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ыращивание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зерновых и иных сельскохозяйственных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овощеводство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ыращивание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тонизирующих, лекарственных, цветочных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садоводство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виноградарство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выращивание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конопли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животноводство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скотоводство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звероводство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птицеводство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свиноводство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пчеловодство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рыбоводство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сельского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переработка сельскохозяйственной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подсобного хозяйства на полевых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участках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питомники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сенокошение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выпас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242" y="278533"/>
            <a:ext cx="476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Характеристика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земельного участка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66764" y="170080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Возможные цели использования земельного участка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6704" y="465335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словия предоставления земельного участка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12555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соответствии с Земельным кодексом Российской 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138</Words>
  <Application>Microsoft Office PowerPoint</Application>
  <PresentationFormat>Экран 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Земельный участок с кадастровым номером 47:29:0975001:130, расположенный по адресу: Ленинградская область, Лужский район, Осьминское сельское поселение, вблизи д. Мужич и д. Николаевское</vt:lpstr>
      <vt:lpstr>Схема земельного участка с кадастровым номером 47:29:0975001:130</vt:lpstr>
      <vt:lpstr>Фотографии земельного участка с кадастровым номером 47:29:0975001:130</vt:lpstr>
      <vt:lpstr> кадастровый номер – 47:29:0975001:130, площадь – 43 000 кв.м, категория земель – земли сельскохозяйственного назначения, вид разрешенного использования – для ведения сельского хозяйства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ЗУ 47:18:0312001:49 в аренду в Бокситогорском районе</dc:title>
  <dc:creator>Иван Владимирович Митин</dc:creator>
  <cp:lastModifiedBy>Инна Владимировна Вдовина</cp:lastModifiedBy>
  <cp:revision>20</cp:revision>
  <dcterms:created xsi:type="dcterms:W3CDTF">2020-12-10T11:47:53Z</dcterms:created>
  <dcterms:modified xsi:type="dcterms:W3CDTF">2023-01-11T11:57:57Z</dcterms:modified>
</cp:coreProperties>
</file>